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31858"/>
    <a:srgbClr val="4F2683"/>
    <a:srgbClr val="381B63"/>
    <a:srgbClr val="807F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1404" y="-22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8C1B-5ED7-4DFD-A378-EF63541053A7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E3C9-E742-41B1-9619-692975891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4815D-8842-4583-B591-E00F561E3C5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6569-14D0-4D50-8E4B-EBC7E9FB7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6" y="6324602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2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1C2E-F2E8-464A-AC83-A3037BE754F9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325-70BD-4C39-A4F3-867AF15D0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46B5-CDBC-437A-A05F-CB868A96A61B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2956-C936-42B2-AC97-005C6551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7"/>
            <a:ext cx="37307520" cy="7200899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7C4D-2090-4121-9B21-14A660AA3FA7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56214-E7D6-47C6-8020-8B7875A46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4" y="36865562"/>
            <a:ext cx="94442281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6" y="36865562"/>
            <a:ext cx="94442281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985B-3F96-4785-8EE7-6DDD07F03CB8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8774-CCF2-4505-A918-025C0C062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4"/>
            <a:ext cx="19392902" cy="3070859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2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4"/>
            <a:ext cx="19400521" cy="3070859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2"/>
            <a:ext cx="1940052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E3F51-93F5-42BD-BB1C-76CD440CF331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AD94-29F6-428D-9459-CEF6AB42E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B10D-7877-442A-AA56-99AC431AF13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A921-B3E4-480F-B694-AA6FF4EA6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DD48-7C59-49BB-981A-AEC241374DB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6FEB-63E1-4ADD-8616-92BDD0679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5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5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06A9E-6E8D-4C1F-921A-4CA50DFF8536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EBDB-706B-4D17-B5B4-77B4A937E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2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4"/>
            <a:ext cx="26334720" cy="3863339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CBEC-ECF7-4970-AD4F-FD57EB1E6A0C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EC56-F388-41BC-935F-989C94B58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1750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B145189-80EF-4211-9B6A-C557E36F0AA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1750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1750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1403AF3-0545-4E4F-A276-B0BB88EA1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-9525" y="26988"/>
            <a:ext cx="43900725" cy="6858000"/>
          </a:xfrm>
          <a:prstGeom prst="rect">
            <a:avLst/>
          </a:prstGeom>
          <a:solidFill>
            <a:srgbClr val="331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9621163"/>
            <a:ext cx="43891200" cy="3297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4953000" y="3657600"/>
            <a:ext cx="33680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latin typeface="Arial" charset="0"/>
              </a:rPr>
              <a:t>Type font is Arial, Size is 44: Names of researchers </a:t>
            </a:r>
          </a:p>
          <a:p>
            <a:pPr algn="ctr"/>
            <a:r>
              <a:rPr lang="en-US" sz="4400">
                <a:solidFill>
                  <a:schemeClr val="bg1"/>
                </a:solidFill>
                <a:latin typeface="Arial" charset="0"/>
              </a:rPr>
              <a:t>Department, Schulich School of Medicine &amp; Dentistry, Western University, London, ON, Canada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895600" y="1219200"/>
            <a:ext cx="381000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500" b="1">
                <a:solidFill>
                  <a:schemeClr val="bg1"/>
                </a:solidFill>
                <a:latin typeface="Arial" charset="0"/>
              </a:rPr>
              <a:t>Title of Research Poster goes here. Type is Arial Bold 75pt.</a:t>
            </a:r>
          </a:p>
        </p:txBody>
      </p:sp>
      <p:pic>
        <p:nvPicPr>
          <p:cNvPr id="205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0700" y="1211263"/>
            <a:ext cx="4043363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SMD_VER_WHITE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8563" y="1219200"/>
            <a:ext cx="4592637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Office Theme</vt:lpstr>
      <vt:lpstr>Slide 1</vt:lpstr>
    </vt:vector>
  </TitlesOfParts>
  <Company>Schulich School of Medicine &amp; Dentistry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Leslie N. Boisvert</cp:lastModifiedBy>
  <cp:revision>35</cp:revision>
  <dcterms:created xsi:type="dcterms:W3CDTF">2012-02-14T19:57:56Z</dcterms:created>
  <dcterms:modified xsi:type="dcterms:W3CDTF">2012-11-07T15:41:43Z</dcterms:modified>
</cp:coreProperties>
</file>